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32397700" cy="43192700"/>
  <p:notesSz cx="6858000" cy="9144000"/>
  <p:embeddedFontLst>
    <p:embeddedFont>
      <p:font typeface="Qanelas Soft DEMO" charset="1" panose="00000900000000000000"/>
      <p:regular r:id="rId7"/>
    </p:embeddedFont>
    <p:embeddedFont>
      <p:font typeface="Bebas Neue Bold" charset="1" panose="020B0606020202050201"/>
      <p:regular r:id="rId8"/>
    </p:embeddedFont>
    <p:embeddedFont>
      <p:font typeface="Poppins Bold" charset="1" panose="00000800000000000000"/>
      <p:regular r:id="rId9"/>
    </p:embeddedFont>
    <p:embeddedFont>
      <p:font typeface="Poppins" charset="1" panose="00000500000000000000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32400000" cy="43200000"/>
          </a:xfrm>
          <a:custGeom>
            <a:avLst/>
            <a:gdLst/>
            <a:ahLst/>
            <a:cxnLst/>
            <a:rect r="r" b="b" t="t" l="l"/>
            <a:pathLst>
              <a:path h="43200000" w="32400000">
                <a:moveTo>
                  <a:pt x="0" y="0"/>
                </a:moveTo>
                <a:lnTo>
                  <a:pt x="32400000" y="0"/>
                </a:lnTo>
                <a:lnTo>
                  <a:pt x="32400000" y="43200000"/>
                </a:lnTo>
                <a:lnTo>
                  <a:pt x="0" y="43200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56832" y="6797974"/>
            <a:ext cx="4444599" cy="1712264"/>
            <a:chOff x="0" y="0"/>
            <a:chExt cx="5926132" cy="2283018"/>
          </a:xfrm>
        </p:grpSpPr>
        <p:sp>
          <p:nvSpPr>
            <p:cNvPr name="Freeform 4" id="4"/>
            <p:cNvSpPr/>
            <p:nvPr/>
          </p:nvSpPr>
          <p:spPr>
            <a:xfrm flipH="true" flipV="false" rot="0">
              <a:off x="0" y="0"/>
              <a:ext cx="2283018" cy="2283018"/>
            </a:xfrm>
            <a:custGeom>
              <a:avLst/>
              <a:gdLst/>
              <a:ahLst/>
              <a:cxnLst/>
              <a:rect r="r" b="b" t="t" l="l"/>
              <a:pathLst>
                <a:path h="2283018" w="2283018">
                  <a:moveTo>
                    <a:pt x="2283018" y="0"/>
                  </a:moveTo>
                  <a:lnTo>
                    <a:pt x="0" y="0"/>
                  </a:lnTo>
                  <a:lnTo>
                    <a:pt x="0" y="2283018"/>
                  </a:lnTo>
                  <a:lnTo>
                    <a:pt x="2283018" y="2283018"/>
                  </a:lnTo>
                  <a:lnTo>
                    <a:pt x="2283018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sp>
          <p:nvSpPr>
            <p:cNvPr name="TextBox 5" id="5"/>
            <p:cNvSpPr txBox="true"/>
            <p:nvPr/>
          </p:nvSpPr>
          <p:spPr>
            <a:xfrm rot="0">
              <a:off x="1619971" y="646182"/>
              <a:ext cx="4306162" cy="130814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8248"/>
                </a:lnSpc>
                <a:spcBef>
                  <a:spcPct val="0"/>
                </a:spcBef>
              </a:pPr>
              <a:r>
                <a:rPr lang="en-US" sz="5891">
                  <a:solidFill>
                    <a:srgbClr val="FFFFFF"/>
                  </a:solidFill>
                  <a:latin typeface="Qanelas Soft DEMO"/>
                  <a:ea typeface="Qanelas Soft DEMO"/>
                  <a:cs typeface="Qanelas Soft DEMO"/>
                  <a:sym typeface="Qanelas Soft DEMO"/>
                </a:rPr>
                <a:t>CONFELP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1768960" y="1863264"/>
              <a:ext cx="4157173" cy="2917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566"/>
                </a:lnSpc>
              </a:pPr>
              <a:r>
                <a:rPr lang="en-US" sz="1506" b="true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I CONGRESSO NACIONAL DE FERIDAS E LESÕES DE PELE</a:t>
              </a:r>
            </a:p>
          </p:txBody>
        </p:sp>
        <p:sp>
          <p:nvSpPr>
            <p:cNvPr name="Freeform 7" id="7"/>
            <p:cNvSpPr/>
            <p:nvPr/>
          </p:nvSpPr>
          <p:spPr>
            <a:xfrm flipH="true" flipV="false" rot="0">
              <a:off x="496884" y="0"/>
              <a:ext cx="1786134" cy="2283018"/>
            </a:xfrm>
            <a:custGeom>
              <a:avLst/>
              <a:gdLst/>
              <a:ahLst/>
              <a:cxnLst/>
              <a:rect r="r" b="b" t="t" l="l"/>
              <a:pathLst>
                <a:path h="2283018" w="1786134">
                  <a:moveTo>
                    <a:pt x="1786134" y="0"/>
                  </a:moveTo>
                  <a:lnTo>
                    <a:pt x="0" y="0"/>
                  </a:lnTo>
                  <a:lnTo>
                    <a:pt x="0" y="2283018"/>
                  </a:lnTo>
                  <a:lnTo>
                    <a:pt x="1786134" y="2283018"/>
                  </a:lnTo>
                  <a:lnTo>
                    <a:pt x="1786134" y="0"/>
                  </a:lnTo>
                  <a:close/>
                </a:path>
              </a:pathLst>
            </a:custGeom>
            <a:blipFill>
              <a:blip r:embed="rId4"/>
              <a:stretch>
                <a:fillRect l="0" t="0" r="-27818" b="0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 rot="0">
              <a:off x="4594701" y="385231"/>
              <a:ext cx="1176494" cy="6513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4181"/>
                </a:lnSpc>
                <a:spcBef>
                  <a:spcPct val="0"/>
                </a:spcBef>
              </a:pPr>
              <a:r>
                <a:rPr lang="en-US" sz="2987">
                  <a:solidFill>
                    <a:srgbClr val="FFBD59"/>
                  </a:solidFill>
                  <a:latin typeface="Qanelas Soft DEMO"/>
                  <a:ea typeface="Qanelas Soft DEMO"/>
                  <a:cs typeface="Qanelas Soft DEMO"/>
                  <a:sym typeface="Qanelas Soft DEMO"/>
                </a:rPr>
                <a:t>2026</a:t>
              </a: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5638882" y="2816471"/>
            <a:ext cx="25211925" cy="13779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400"/>
              </a:lnSpc>
            </a:pPr>
            <a:r>
              <a:rPr lang="en-US" b="true" sz="10000" spc="-30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INSERIR TÍTULO DO TRABALHO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5638882" y="5803757"/>
            <a:ext cx="25503395" cy="18503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680"/>
              </a:lnSpc>
            </a:pPr>
            <a:r>
              <a:rPr lang="en-US" sz="4979" spc="-14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Nome do autor ¹, Nome do autor², Nome do autor ³,...</a:t>
            </a:r>
          </a:p>
          <a:p>
            <a:pPr algn="just">
              <a:lnSpc>
                <a:spcPts val="4680"/>
              </a:lnSpc>
            </a:pPr>
          </a:p>
          <a:p>
            <a:pPr algn="just" marL="0" indent="0" lvl="0">
              <a:lnSpc>
                <a:spcPts val="4680"/>
              </a:lnSpc>
            </a:pPr>
            <a:r>
              <a:rPr lang="en-US" sz="4979" spc="-14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¹ Instituição de vínculo dos autores – Cidade/UF, Brasil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158468" y="11518138"/>
            <a:ext cx="6960829" cy="8817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098"/>
              </a:lnSpc>
            </a:pPr>
            <a:r>
              <a:rPr lang="en-US" b="true" sz="6487" spc="-194">
                <a:solidFill>
                  <a:srgbClr val="907AA9"/>
                </a:solidFill>
                <a:latin typeface="Poppins Bold"/>
                <a:ea typeface="Poppins Bold"/>
                <a:cs typeface="Poppins Bold"/>
                <a:sym typeface="Poppins Bold"/>
              </a:rPr>
              <a:t>INTRODUÇÃO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2098531" y="12915801"/>
            <a:ext cx="14041532" cy="30314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680"/>
              </a:lnSpc>
            </a:pPr>
            <a:r>
              <a:rPr lang="en-US" sz="4979" spc="-14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Aq</a:t>
            </a:r>
            <a:r>
              <a:rPr lang="en-US" sz="4979" spc="-14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ui você apresenta o contexto e a relevância do tema estudado. Explique de forma clara o problema de pesquisa e sua importância para a área da saúde e para a prática profissional.</a:t>
            </a:r>
          </a:p>
          <a:p>
            <a:pPr algn="just" marL="0" indent="0" lvl="0">
              <a:lnSpc>
                <a:spcPts val="4680"/>
              </a:lnSpc>
            </a:pPr>
          </a:p>
        </p:txBody>
      </p:sp>
      <p:sp>
        <p:nvSpPr>
          <p:cNvPr name="TextBox 13" id="13"/>
          <p:cNvSpPr txBox="true"/>
          <p:nvPr/>
        </p:nvSpPr>
        <p:spPr>
          <a:xfrm rot="0">
            <a:off x="2158468" y="20842135"/>
            <a:ext cx="6960829" cy="8817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098"/>
              </a:lnSpc>
            </a:pPr>
            <a:r>
              <a:rPr lang="en-US" b="true" sz="6487" spc="-194">
                <a:solidFill>
                  <a:srgbClr val="907AA9"/>
                </a:solidFill>
                <a:latin typeface="Poppins Bold"/>
                <a:ea typeface="Poppins Bold"/>
                <a:cs typeface="Poppins Bold"/>
                <a:sym typeface="Poppins Bold"/>
              </a:rPr>
              <a:t>OBJETIVO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2158468" y="22202264"/>
            <a:ext cx="14041532" cy="12597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680"/>
              </a:lnSpc>
            </a:pPr>
            <a:r>
              <a:rPr lang="en-US" sz="4979" spc="-14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Desc</a:t>
            </a:r>
            <a:r>
              <a:rPr lang="en-US" sz="4979" spc="-14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reva o objetivo geral do estudo e, se houver, os objetivos específicos.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2158468" y="26548163"/>
            <a:ext cx="6960829" cy="8817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098"/>
              </a:lnSpc>
            </a:pPr>
            <a:r>
              <a:rPr lang="en-US" b="true" sz="6487" spc="-194">
                <a:solidFill>
                  <a:srgbClr val="907AA9"/>
                </a:solidFill>
                <a:latin typeface="Poppins Bold"/>
                <a:ea typeface="Poppins Bold"/>
                <a:cs typeface="Poppins Bold"/>
                <a:sym typeface="Poppins Bold"/>
              </a:rPr>
              <a:t>MÉTODO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2158468" y="27908292"/>
            <a:ext cx="14041532" cy="24408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680"/>
              </a:lnSpc>
            </a:pPr>
            <a:r>
              <a:rPr lang="en-US" sz="4979" spc="-14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</a:t>
            </a:r>
            <a:r>
              <a:rPr lang="en-US" sz="4979" spc="-14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escreva o delineamento do estudo, o cenário, a população/amostra, os critérios de inclusão e exclusão, os instrumentos utilizados e a análise dos dados.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6809276" y="11518138"/>
            <a:ext cx="6960829" cy="8817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098"/>
              </a:lnSpc>
            </a:pPr>
            <a:r>
              <a:rPr lang="en-US" b="true" sz="6487" spc="-194">
                <a:solidFill>
                  <a:srgbClr val="907AA9"/>
                </a:solidFill>
                <a:latin typeface="Poppins Bold"/>
                <a:ea typeface="Poppins Bold"/>
                <a:cs typeface="Poppins Bold"/>
                <a:sym typeface="Poppins Bold"/>
              </a:rPr>
              <a:t>RESULTADOS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6749339" y="12915801"/>
            <a:ext cx="14041532" cy="24408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680"/>
              </a:lnSpc>
            </a:pPr>
            <a:r>
              <a:rPr lang="en-US" sz="4979" spc="-14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</a:t>
            </a:r>
            <a:r>
              <a:rPr lang="en-US" sz="4979" spc="-14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presente os principais resultados do estudo de forma clara e objetiva. Utilize tabelas, gráficos e figuras para facilitar a compreensão dos dados.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7100745" y="24612089"/>
            <a:ext cx="6960829" cy="8817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098"/>
              </a:lnSpc>
            </a:pPr>
            <a:r>
              <a:rPr lang="en-US" b="true" sz="6487" spc="-194">
                <a:solidFill>
                  <a:srgbClr val="907AA9"/>
                </a:solidFill>
                <a:latin typeface="Poppins Bold"/>
                <a:ea typeface="Poppins Bold"/>
                <a:cs typeface="Poppins Bold"/>
                <a:sym typeface="Poppins Bold"/>
              </a:rPr>
              <a:t>CONCLUSÃO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7100745" y="25972218"/>
            <a:ext cx="14041532" cy="24408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680"/>
              </a:lnSpc>
            </a:pPr>
            <a:r>
              <a:rPr lang="en-US" sz="4979" spc="-14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</a:t>
            </a:r>
            <a:r>
              <a:rPr lang="en-US" sz="4979" spc="-14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estaque as principais conclusões do estudo e sua contribuição para a área. Relacione os achados aos objetivos e à prática profissional.</a:t>
            </a:r>
          </a:p>
          <a:p>
            <a:pPr algn="just" marL="0" indent="0" lvl="0">
              <a:lnSpc>
                <a:spcPts val="4680"/>
              </a:lnSpc>
            </a:pPr>
          </a:p>
        </p:txBody>
      </p:sp>
      <p:sp>
        <p:nvSpPr>
          <p:cNvPr name="TextBox 21" id="21"/>
          <p:cNvSpPr txBox="true"/>
          <p:nvPr/>
        </p:nvSpPr>
        <p:spPr>
          <a:xfrm rot="0">
            <a:off x="17100745" y="29451342"/>
            <a:ext cx="6960829" cy="8817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098"/>
              </a:lnSpc>
            </a:pPr>
            <a:r>
              <a:rPr lang="en-US" b="true" sz="6487" spc="-194">
                <a:solidFill>
                  <a:srgbClr val="907AA9"/>
                </a:solidFill>
                <a:latin typeface="Poppins Bold"/>
                <a:ea typeface="Poppins Bold"/>
                <a:cs typeface="Poppins Bold"/>
                <a:sym typeface="Poppins Bold"/>
              </a:rPr>
              <a:t>REFERÊNCIAS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7100745" y="30847471"/>
            <a:ext cx="14041532" cy="18503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075082" indent="-537541" lvl="1">
              <a:lnSpc>
                <a:spcPts val="4680"/>
              </a:lnSpc>
              <a:buAutoNum type="arabicPeriod" startAt="1"/>
            </a:pPr>
            <a:r>
              <a:rPr lang="en-US" sz="4979" spc="-14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Ap</a:t>
            </a:r>
            <a:r>
              <a:rPr lang="en-US" sz="4979" spc="-14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resente aqui as principais referências utilizadas no estudo, seguindo as normas da ABNT.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DAHPmPhpTJU</dc:identifier>
  <dcterms:modified xsi:type="dcterms:W3CDTF">2011-08-01T06:04:30Z</dcterms:modified>
  <cp:revision>1</cp:revision>
  <dc:title>Banner - 90x120 cm</dc:title>
</cp:coreProperties>
</file>