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Poppins Bold" charset="1" panose="00000800000000000000"/>
      <p:regular r:id="rId14"/>
    </p:embeddedFont>
    <p:embeddedFont>
      <p:font typeface="Poppins" charset="1" panose="00000500000000000000"/>
      <p:regular r:id="rId15"/>
    </p:embeddedFont>
    <p:embeddedFont>
      <p:font typeface="Garet" charset="1" panose="00000000000000000000"/>
      <p:regular r:id="rId16"/>
    </p:embeddedFont>
    <p:embeddedFont>
      <p:font typeface="Montserrat Bold" charset="1" panose="00000800000000000000"/>
      <p:regular r:id="rId17"/>
    </p:embeddedFont>
    <p:embeddedFont>
      <p:font typeface="Poppins Bold Italics" charset="1" panose="000008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13038" y="3457232"/>
            <a:ext cx="12474633" cy="814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56"/>
              </a:lnSpc>
            </a:pPr>
            <a:r>
              <a:rPr lang="en-US" b="true" sz="6017" spc="-18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 do Trabalho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69129" y="6237953"/>
            <a:ext cx="5173395" cy="4213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75"/>
              </a:lnSpc>
            </a:pPr>
            <a:r>
              <a:rPr lang="en-US" sz="3165" spc="-9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Palestrante: Dr./Me./Esp.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81930" y="1331176"/>
            <a:ext cx="15835780" cy="79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3"/>
              </a:lnSpc>
            </a:pPr>
            <a:r>
              <a:rPr lang="en-US" b="true" sz="5290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Poppins Bold"/>
                <a:ea typeface="Poppins Bold"/>
                <a:cs typeface="Poppins Bold"/>
                <a:sym typeface="Poppins Bold"/>
              </a:rPr>
              <a:t>Introdução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81930" y="2376301"/>
            <a:ext cx="15835780" cy="56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4958" indent="-332479" lvl="1">
              <a:lnSpc>
                <a:spcPts val="4773"/>
              </a:lnSpc>
              <a:buFont typeface="Arial"/>
              <a:buChar char="•"/>
            </a:pPr>
            <a:r>
              <a:rPr lang="en-US" sz="3079">
                <a:solidFill>
                  <a:srgbClr val="000001"/>
                </a:solidFill>
                <a:latin typeface="Garet"/>
                <a:ea typeface="Garet"/>
                <a:cs typeface="Garet"/>
                <a:sym typeface="Garet"/>
              </a:rPr>
              <a:t>Tópicos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81930" y="1331176"/>
            <a:ext cx="15835780" cy="79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3"/>
              </a:lnSpc>
            </a:pPr>
            <a:r>
              <a:rPr lang="en-US" b="true" sz="5290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Poppins Bold"/>
                <a:ea typeface="Poppins Bold"/>
                <a:cs typeface="Poppins Bold"/>
                <a:sym typeface="Poppins Bold"/>
              </a:rPr>
              <a:t>Objetivos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81930" y="2376301"/>
            <a:ext cx="15835780" cy="56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4958" indent="-332479" lvl="1">
              <a:lnSpc>
                <a:spcPts val="4773"/>
              </a:lnSpc>
              <a:buFont typeface="Arial"/>
              <a:buChar char="•"/>
            </a:pPr>
            <a:r>
              <a:rPr lang="en-US" sz="3079">
                <a:solidFill>
                  <a:srgbClr val="000001"/>
                </a:solidFill>
                <a:latin typeface="Garet"/>
                <a:ea typeface="Garet"/>
                <a:cs typeface="Garet"/>
                <a:sym typeface="Garet"/>
              </a:rPr>
              <a:t>Tópicos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81930" y="1331176"/>
            <a:ext cx="15835780" cy="79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3"/>
              </a:lnSpc>
            </a:pPr>
            <a:r>
              <a:rPr lang="en-US" b="true" sz="5290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Poppins Bold"/>
                <a:ea typeface="Poppins Bold"/>
                <a:cs typeface="Poppins Bold"/>
                <a:sym typeface="Poppins Bold"/>
              </a:rPr>
              <a:t>Métodos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81930" y="2376301"/>
            <a:ext cx="15835780" cy="56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4958" indent="-332479" lvl="1">
              <a:lnSpc>
                <a:spcPts val="4773"/>
              </a:lnSpc>
              <a:buFont typeface="Arial"/>
              <a:buChar char="•"/>
            </a:pPr>
            <a:r>
              <a:rPr lang="en-US" sz="3079">
                <a:solidFill>
                  <a:srgbClr val="000001"/>
                </a:solidFill>
                <a:latin typeface="Garet"/>
                <a:ea typeface="Garet"/>
                <a:cs typeface="Garet"/>
                <a:sym typeface="Garet"/>
              </a:rPr>
              <a:t>Tópicos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81930" y="1331176"/>
            <a:ext cx="15835780" cy="79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3"/>
              </a:lnSpc>
            </a:pPr>
            <a:r>
              <a:rPr lang="en-US" b="true" sz="5290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Poppins Bold"/>
                <a:ea typeface="Poppins Bold"/>
                <a:cs typeface="Poppins Bold"/>
                <a:sym typeface="Poppins Bold"/>
              </a:rPr>
              <a:t>Resultados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81930" y="2376301"/>
            <a:ext cx="15835780" cy="56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4958" indent="-332479" lvl="1">
              <a:lnSpc>
                <a:spcPts val="4773"/>
              </a:lnSpc>
              <a:buFont typeface="Arial"/>
              <a:buChar char="•"/>
            </a:pPr>
            <a:r>
              <a:rPr lang="en-US" sz="3079">
                <a:solidFill>
                  <a:srgbClr val="000001"/>
                </a:solidFill>
                <a:latin typeface="Garet"/>
                <a:ea typeface="Garet"/>
                <a:cs typeface="Garet"/>
                <a:sym typeface="Garet"/>
              </a:rPr>
              <a:t>Tópicos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10038" y="721852"/>
            <a:ext cx="17486872" cy="8890545"/>
            <a:chOff x="0" y="0"/>
            <a:chExt cx="4888230" cy="248523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88230" cy="2485237"/>
            </a:xfrm>
            <a:custGeom>
              <a:avLst/>
              <a:gdLst/>
              <a:ahLst/>
              <a:cxnLst/>
              <a:rect r="r" b="b" t="t" l="l"/>
              <a:pathLst>
                <a:path h="2485237" w="4888230">
                  <a:moveTo>
                    <a:pt x="14167" y="0"/>
                  </a:moveTo>
                  <a:lnTo>
                    <a:pt x="4874063" y="0"/>
                  </a:lnTo>
                  <a:cubicBezTo>
                    <a:pt x="4877820" y="0"/>
                    <a:pt x="4881423" y="1493"/>
                    <a:pt x="4884081" y="4150"/>
                  </a:cubicBezTo>
                  <a:cubicBezTo>
                    <a:pt x="4886737" y="6806"/>
                    <a:pt x="4888230" y="10410"/>
                    <a:pt x="4888230" y="14167"/>
                  </a:cubicBezTo>
                  <a:lnTo>
                    <a:pt x="4888230" y="2471070"/>
                  </a:lnTo>
                  <a:cubicBezTo>
                    <a:pt x="4888230" y="2474827"/>
                    <a:pt x="4886737" y="2478431"/>
                    <a:pt x="4884081" y="2481088"/>
                  </a:cubicBezTo>
                  <a:cubicBezTo>
                    <a:pt x="4881423" y="2483745"/>
                    <a:pt x="4877820" y="2485237"/>
                    <a:pt x="4874063" y="2485237"/>
                  </a:cubicBezTo>
                  <a:lnTo>
                    <a:pt x="14167" y="2485237"/>
                  </a:lnTo>
                  <a:cubicBezTo>
                    <a:pt x="10410" y="2485237"/>
                    <a:pt x="6806" y="2483745"/>
                    <a:pt x="4150" y="2481088"/>
                  </a:cubicBezTo>
                  <a:cubicBezTo>
                    <a:pt x="1493" y="2478431"/>
                    <a:pt x="0" y="2474827"/>
                    <a:pt x="0" y="2471070"/>
                  </a:cubicBezTo>
                  <a:lnTo>
                    <a:pt x="0" y="14167"/>
                  </a:lnTo>
                  <a:cubicBezTo>
                    <a:pt x="0" y="10410"/>
                    <a:pt x="1493" y="6806"/>
                    <a:pt x="4150" y="4150"/>
                  </a:cubicBezTo>
                  <a:cubicBezTo>
                    <a:pt x="6806" y="1493"/>
                    <a:pt x="10410" y="0"/>
                    <a:pt x="14167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gradFill>
                <a:gsLst>
                  <a:gs pos="0">
                    <a:srgbClr val="FF5757">
                      <a:alpha val="100000"/>
                    </a:srgbClr>
                  </a:gs>
                  <a:gs pos="100000">
                    <a:srgbClr val="8C52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888230" cy="25423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5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313893" y="9808843"/>
            <a:ext cx="3945407" cy="255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40"/>
              </a:lnSpc>
              <a:spcBef>
                <a:spcPct val="0"/>
              </a:spcBef>
            </a:pPr>
            <a:r>
              <a:rPr lang="en-US" b="true" sz="1500" spc="12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CONFELP.COM.BR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58665" y="9818368"/>
            <a:ext cx="2586990" cy="255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40"/>
              </a:lnSpc>
              <a:spcBef>
                <a:spcPct val="0"/>
              </a:spcBef>
            </a:pPr>
            <a:r>
              <a:rPr lang="en-US" b="true" sz="1500" spc="12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@ICONFELP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81930" y="1331176"/>
            <a:ext cx="15835780" cy="79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3"/>
              </a:lnSpc>
            </a:pPr>
            <a:r>
              <a:rPr lang="en-US" b="true" sz="5290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Poppins Bold"/>
                <a:ea typeface="Poppins Bold"/>
                <a:cs typeface="Poppins Bold"/>
                <a:sym typeface="Poppins Bold"/>
              </a:rPr>
              <a:t>Conclusão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81930" y="2376301"/>
            <a:ext cx="15835780" cy="56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4958" indent="-332479" lvl="1">
              <a:lnSpc>
                <a:spcPts val="4773"/>
              </a:lnSpc>
              <a:buFont typeface="Arial"/>
              <a:buChar char="•"/>
            </a:pPr>
            <a:r>
              <a:rPr lang="en-US" sz="3079">
                <a:solidFill>
                  <a:srgbClr val="000001"/>
                </a:solidFill>
                <a:latin typeface="Garet"/>
                <a:ea typeface="Garet"/>
                <a:cs typeface="Garet"/>
                <a:sym typeface="Garet"/>
              </a:rPr>
              <a:t>Tópicos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81930" y="1331176"/>
            <a:ext cx="15835780" cy="79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3"/>
              </a:lnSpc>
            </a:pPr>
            <a:r>
              <a:rPr lang="en-US" sz="529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Referências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26110" y="2819820"/>
            <a:ext cx="15835780" cy="56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4958" indent="-332479" lvl="1">
              <a:lnSpc>
                <a:spcPts val="4773"/>
              </a:lnSpc>
              <a:buFont typeface="Arial"/>
              <a:buChar char="•"/>
            </a:pPr>
            <a:r>
              <a:rPr lang="en-US" sz="3079">
                <a:solidFill>
                  <a:srgbClr val="FFFFFF"/>
                </a:solidFill>
                <a:latin typeface="Garet"/>
                <a:ea typeface="Garet"/>
                <a:cs typeface="Garet"/>
                <a:sym typeface="Garet"/>
              </a:rPr>
              <a:t>Tópicos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38801" y="4094350"/>
            <a:ext cx="10410398" cy="2490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51"/>
              </a:lnSpc>
            </a:pPr>
            <a:r>
              <a:rPr lang="en-US" b="true" sz="5054" i="true" spc="-151">
                <a:solidFill>
                  <a:srgbClr val="FFFFFF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Lorem ipsum dolor sit amet, consectetur adipiscing elit, sed do eiusmod tempor incididunt ut labore et dolore magna aliqua.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DAHPmHlNen4</dc:identifier>
  <dcterms:modified xsi:type="dcterms:W3CDTF">2011-08-01T06:04:30Z</dcterms:modified>
  <cp:revision>1</cp:revision>
  <dc:title>CONFELP - Trabalhos</dc:title>
</cp:coreProperties>
</file>